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89" d="100"/>
          <a:sy n="89" d="100"/>
        </p:scale>
        <p:origin x="64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E54B0C-41F4-F468-D280-E215610871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A536C482-7580-A8C2-86A7-AAAFB5B75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0CE40FD-A268-7BCA-030E-36382D356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F7FDB-9D43-4B63-9C56-79785E92B203}" type="datetimeFigureOut">
              <a:rPr lang="en-US" smtClean="0"/>
              <a:t>12/21/2022</a:t>
            </a:fld>
            <a:endParaRPr 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4EDE23B-3CD7-83C1-19DE-3B6FBC92B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0B0E386-A818-BDE2-D09F-3B0755205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416E8-D57E-47FB-9D07-819F14F7D9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04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5EC7AEC-1D34-823C-FFF8-C6FDBF405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B033F5A-0B28-1E8E-EEA9-41CDF2B0B5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1BB1335-3C8A-6C2C-F949-1B4C3DB57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F7FDB-9D43-4B63-9C56-79785E92B203}" type="datetimeFigureOut">
              <a:rPr lang="en-US" smtClean="0"/>
              <a:t>12/21/2022</a:t>
            </a:fld>
            <a:endParaRPr 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AF0194E-4858-1572-716D-73F56EE4A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6E9BEA7-0D22-A896-24E3-F1BB8E013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416E8-D57E-47FB-9D07-819F14F7D9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204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252E8E2-5F6C-0055-5740-775413D0F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4EE1E3A-02B0-2298-045B-F5CBD3B22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06D3E0F-8D57-A674-3375-F3680BEEA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F7FDB-9D43-4B63-9C56-79785E92B203}" type="datetimeFigureOut">
              <a:rPr lang="en-US" smtClean="0"/>
              <a:t>12/21/2022</a:t>
            </a:fld>
            <a:endParaRPr 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9A7A50E-9993-3281-5D40-686D04C24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F1DED07-F796-C286-2143-D02DD8E05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416E8-D57E-47FB-9D07-819F14F7D9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690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47761CB-F38B-DA87-E80C-D106F7397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B3EC27D-A311-3832-7369-837D041024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AE0B3E8-26A1-3AD5-B1B7-AE296EB8CF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01C9E3-AF31-225D-4502-179590916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F7FDB-9D43-4B63-9C56-79785E92B203}" type="datetimeFigureOut">
              <a:rPr lang="en-US" smtClean="0"/>
              <a:t>12/21/2022</a:t>
            </a:fld>
            <a:endParaRPr 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8F30D21-111B-E01A-7947-42CE91913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577E06C-5341-F0E5-C3B7-46BBE1A41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416E8-D57E-47FB-9D07-819F14F7D9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164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14A288E-A603-9655-A062-958FA63E3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2F92214-7D12-C6A0-71A5-09753F23CE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370294F-4BFD-CDA1-DCDE-F64E59DD7E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A1010F4-7815-250A-9CAF-B11A3147A9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2F7789B-5C80-AB3B-82D0-8159C72698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356BF42-04EB-33B5-B24B-370DC2A86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F7FDB-9D43-4B63-9C56-79785E92B203}" type="datetimeFigureOut">
              <a:rPr lang="en-US" smtClean="0"/>
              <a:t>12/21/2022</a:t>
            </a:fld>
            <a:endParaRPr 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BE8158B4-0BE3-9D82-ADA1-3BFFEA7AE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C79B47BB-19AF-3EB3-7D8D-9FFB1E576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416E8-D57E-47FB-9D07-819F14F7D9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853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930D8E9-2050-1C1E-3BB9-351F5EA69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B3554C2-A2DD-59E4-2A7B-EC5C8EF4A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F7FDB-9D43-4B63-9C56-79785E92B203}" type="datetimeFigureOut">
              <a:rPr lang="en-US" smtClean="0"/>
              <a:t>12/21/2022</a:t>
            </a:fld>
            <a:endParaRPr 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F500F71-0CA4-D8D4-5C27-EF09351B9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34BFA15-70C5-E923-0A55-DBDBD19D1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416E8-D57E-47FB-9D07-819F14F7D9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310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D6B12D2-67F8-DCB6-0294-72502F1CE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F7FDB-9D43-4B63-9C56-79785E92B203}" type="datetimeFigureOut">
              <a:rPr lang="en-US" smtClean="0"/>
              <a:t>12/21/2022</a:t>
            </a:fld>
            <a:endParaRPr 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7027E40-8A9D-CB6D-E499-EBA8A80B9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BD4996A-EA5E-F55D-9A57-7E934500A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416E8-D57E-47FB-9D07-819F14F7D9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074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CC2FAA3-4C7E-95AE-7046-704D3C8BA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35A6E6D-50F4-FAC7-DE15-BB860DFE9D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CD4256D-F92B-CD22-F7E6-BB182E83F6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DB19DB0-98FB-65FE-9A45-F534F58D4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F7FDB-9D43-4B63-9C56-79785E92B203}" type="datetimeFigureOut">
              <a:rPr lang="en-US" smtClean="0"/>
              <a:t>12/21/2022</a:t>
            </a:fld>
            <a:endParaRPr 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F64702F-42F5-913F-B885-3E165735F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834D012-05AE-6891-E8A0-98714CD33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416E8-D57E-47FB-9D07-819F14F7D9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815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4CC27A7-B079-D97D-6F5E-D5E60A9EF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282B826F-7073-E671-FBF1-50E409AEDF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7E72224-38A3-5C4C-77CB-D185C9AF3E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E16ADC2-E120-3CFE-7B00-D796127D2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F7FDB-9D43-4B63-9C56-79785E92B203}" type="datetimeFigureOut">
              <a:rPr lang="en-US" smtClean="0"/>
              <a:t>12/21/2022</a:t>
            </a:fld>
            <a:endParaRPr 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FA447FF-D1A4-66FA-E4A8-7F628307C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4CA297B-15AC-42D7-FA48-AEF9640FB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416E8-D57E-47FB-9D07-819F14F7D9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180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B0BA486-25D5-985E-D4BB-EAEBA8FD2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168B273-9725-3D44-9527-B858C834D7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C585B01-821A-4384-1488-2134AE3F4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F7FDB-9D43-4B63-9C56-79785E92B203}" type="datetimeFigureOut">
              <a:rPr lang="en-US" smtClean="0"/>
              <a:t>12/21/2022</a:t>
            </a:fld>
            <a:endParaRPr 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4EEC1F1-969F-26D7-C2D4-9B7CC1CC3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4601AC1-B74A-5620-2E18-3EE83371F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416E8-D57E-47FB-9D07-819F14F7D9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635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6AABC343-5A11-5C48-DCBD-10D9EF554A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28BD57DB-B23C-E25B-1F03-D1403FC364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52CC7C3-7053-8C90-C9CB-E2ADA57C9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F7FDB-9D43-4B63-9C56-79785E92B203}" type="datetimeFigureOut">
              <a:rPr lang="en-US" smtClean="0"/>
              <a:t>12/21/2022</a:t>
            </a:fld>
            <a:endParaRPr 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9D4AEC5-3072-4B65-F1FF-5506EEA15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0C792CA-6C77-F431-060C-57F2D34A6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416E8-D57E-47FB-9D07-819F14F7D9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412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F4023A4-F1A0-02D6-0D4C-27E73B158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EF457D7-048C-C938-7CA1-5D91ED1E78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E6A5CED-E31E-6D76-1C92-EEAF75BDF5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5F7FDB-9D43-4B63-9C56-79785E92B203}" type="datetimeFigureOut">
              <a:rPr lang="en-US" smtClean="0"/>
              <a:t>12/21/2022</a:t>
            </a:fld>
            <a:endParaRPr 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8909FD8-A58C-BEEA-5377-1E9CE142F1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F11F10B-B6A1-B0B7-B087-C9C0C3886D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8416E8-D57E-47FB-9D07-819F14F7D9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692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029BF862-29CA-09D5-3001-C3320CFD01EA}"/>
              </a:ext>
            </a:extLst>
          </p:cNvPr>
          <p:cNvSpPr/>
          <p:nvPr/>
        </p:nvSpPr>
        <p:spPr>
          <a:xfrm>
            <a:off x="5126182" y="2643459"/>
            <a:ext cx="1224000" cy="122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USB2.0 Hub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BD72040D-2EC1-9FD2-2ADE-572EF8FCE0FA}"/>
              </a:ext>
            </a:extLst>
          </p:cNvPr>
          <p:cNvSpPr/>
          <p:nvPr/>
        </p:nvSpPr>
        <p:spPr>
          <a:xfrm>
            <a:off x="257270" y="1098467"/>
            <a:ext cx="2854066" cy="30899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VS-550</a:t>
            </a:r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669535EF-5905-5FCF-2217-D0F0158E50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456" y="1864424"/>
            <a:ext cx="3046049" cy="1100027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FB969C88-19DF-8924-DEFB-7759D2B126A3}"/>
              </a:ext>
            </a:extLst>
          </p:cNvPr>
          <p:cNvSpPr/>
          <p:nvPr/>
        </p:nvSpPr>
        <p:spPr>
          <a:xfrm>
            <a:off x="7123215" y="1098467"/>
            <a:ext cx="1224000" cy="122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USB2.0 Switch</a:t>
            </a:r>
          </a:p>
          <a:p>
            <a:pPr algn="ctr"/>
            <a:r>
              <a:rPr lang="en-US" b="1" dirty="0"/>
              <a:t>(N/I)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09B5DEF8-30D5-1636-D503-DA4C7088983F}"/>
              </a:ext>
            </a:extLst>
          </p:cNvPr>
          <p:cNvSpPr/>
          <p:nvPr/>
        </p:nvSpPr>
        <p:spPr>
          <a:xfrm>
            <a:off x="10129623" y="1098467"/>
            <a:ext cx="1698200" cy="30899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A113X</a:t>
            </a:r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</p:txBody>
      </p:sp>
      <p:sp>
        <p:nvSpPr>
          <p:cNvPr id="11" name="화살표: 왼쪽/오른쪽 10">
            <a:extLst>
              <a:ext uri="{FF2B5EF4-FFF2-40B4-BE49-F238E27FC236}">
                <a16:creationId xmlns:a16="http://schemas.microsoft.com/office/drawing/2014/main" id="{3864BCE4-EF0E-DB29-929E-DDECFFC74E9D}"/>
              </a:ext>
            </a:extLst>
          </p:cNvPr>
          <p:cNvSpPr/>
          <p:nvPr/>
        </p:nvSpPr>
        <p:spPr>
          <a:xfrm>
            <a:off x="3129150" y="1377538"/>
            <a:ext cx="3994065" cy="285007"/>
          </a:xfrm>
          <a:prstGeom prst="left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USB2.0 DS</a:t>
            </a:r>
          </a:p>
        </p:txBody>
      </p:sp>
      <p:sp>
        <p:nvSpPr>
          <p:cNvPr id="12" name="화살표: 왼쪽/오른쪽 11">
            <a:extLst>
              <a:ext uri="{FF2B5EF4-FFF2-40B4-BE49-F238E27FC236}">
                <a16:creationId xmlns:a16="http://schemas.microsoft.com/office/drawing/2014/main" id="{5F174AAF-A88B-C265-75ED-EB8B26715877}"/>
              </a:ext>
            </a:extLst>
          </p:cNvPr>
          <p:cNvSpPr/>
          <p:nvPr/>
        </p:nvSpPr>
        <p:spPr>
          <a:xfrm>
            <a:off x="8347215" y="1567963"/>
            <a:ext cx="1764000" cy="285007"/>
          </a:xfrm>
          <a:prstGeom prst="left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USB2.0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917658B9-02CA-4C89-05EA-063467E20739}"/>
              </a:ext>
            </a:extLst>
          </p:cNvPr>
          <p:cNvSpPr/>
          <p:nvPr/>
        </p:nvSpPr>
        <p:spPr>
          <a:xfrm>
            <a:off x="5738182" y="5218425"/>
            <a:ext cx="1224000" cy="122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BT5.0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E93D62F-D3B9-19F1-8E78-8EB405DE095D}"/>
              </a:ext>
            </a:extLst>
          </p:cNvPr>
          <p:cNvSpPr/>
          <p:nvPr/>
        </p:nvSpPr>
        <p:spPr>
          <a:xfrm>
            <a:off x="4359803" y="5218425"/>
            <a:ext cx="1224000" cy="1224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USB3.0 Connector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4E18DD5F-1D2D-1DA5-7EFA-5DC873231ADE}"/>
              </a:ext>
            </a:extLst>
          </p:cNvPr>
          <p:cNvSpPr/>
          <p:nvPr/>
        </p:nvSpPr>
        <p:spPr>
          <a:xfrm>
            <a:off x="7123215" y="5218425"/>
            <a:ext cx="1224000" cy="1224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USB2.0 Connector</a:t>
            </a:r>
          </a:p>
        </p:txBody>
      </p:sp>
      <p:sp>
        <p:nvSpPr>
          <p:cNvPr id="16" name="화살표: 왼쪽/오른쪽 15">
            <a:extLst>
              <a:ext uri="{FF2B5EF4-FFF2-40B4-BE49-F238E27FC236}">
                <a16:creationId xmlns:a16="http://schemas.microsoft.com/office/drawing/2014/main" id="{744E74DB-8A67-CE18-21BD-97C3204DE1B1}"/>
              </a:ext>
            </a:extLst>
          </p:cNvPr>
          <p:cNvSpPr/>
          <p:nvPr/>
        </p:nvSpPr>
        <p:spPr>
          <a:xfrm rot="16200000">
            <a:off x="6295215" y="3631947"/>
            <a:ext cx="2880000" cy="285007"/>
          </a:xfrm>
          <a:prstGeom prst="left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USB2.0</a:t>
            </a:r>
          </a:p>
        </p:txBody>
      </p:sp>
      <p:sp>
        <p:nvSpPr>
          <p:cNvPr id="17" name="화살표: 왼쪽/오른쪽 16">
            <a:extLst>
              <a:ext uri="{FF2B5EF4-FFF2-40B4-BE49-F238E27FC236}">
                <a16:creationId xmlns:a16="http://schemas.microsoft.com/office/drawing/2014/main" id="{BBBADB5F-0F3E-62FB-569E-03E3458A573C}"/>
              </a:ext>
            </a:extLst>
          </p:cNvPr>
          <p:cNvSpPr/>
          <p:nvPr/>
        </p:nvSpPr>
        <p:spPr>
          <a:xfrm rot="16200000">
            <a:off x="5430001" y="4400009"/>
            <a:ext cx="1332000" cy="285007"/>
          </a:xfrm>
          <a:prstGeom prst="left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USB2.0</a:t>
            </a:r>
          </a:p>
        </p:txBody>
      </p:sp>
      <p:sp>
        <p:nvSpPr>
          <p:cNvPr id="18" name="화살표: 왼쪽/오른쪽 17">
            <a:extLst>
              <a:ext uri="{FF2B5EF4-FFF2-40B4-BE49-F238E27FC236}">
                <a16:creationId xmlns:a16="http://schemas.microsoft.com/office/drawing/2014/main" id="{3FE8F4D3-4CEE-E09F-27A4-2F437873E2B5}"/>
              </a:ext>
            </a:extLst>
          </p:cNvPr>
          <p:cNvSpPr/>
          <p:nvPr/>
        </p:nvSpPr>
        <p:spPr>
          <a:xfrm rot="16200000">
            <a:off x="4697240" y="4400008"/>
            <a:ext cx="1332000" cy="285007"/>
          </a:xfrm>
          <a:prstGeom prst="left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USB2.0</a:t>
            </a:r>
          </a:p>
        </p:txBody>
      </p:sp>
      <p:sp>
        <p:nvSpPr>
          <p:cNvPr id="19" name="화살표: 위쪽 18">
            <a:extLst>
              <a:ext uri="{FF2B5EF4-FFF2-40B4-BE49-F238E27FC236}">
                <a16:creationId xmlns:a16="http://schemas.microsoft.com/office/drawing/2014/main" id="{059BF988-EEEB-8AEC-20E9-F08A1364D545}"/>
              </a:ext>
            </a:extLst>
          </p:cNvPr>
          <p:cNvSpPr/>
          <p:nvPr/>
        </p:nvSpPr>
        <p:spPr>
          <a:xfrm>
            <a:off x="9120248" y="1794793"/>
            <a:ext cx="285008" cy="1512000"/>
          </a:xfrm>
          <a:prstGeom prst="up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화살표: 왼쪽 20">
            <a:extLst>
              <a:ext uri="{FF2B5EF4-FFF2-40B4-BE49-F238E27FC236}">
                <a16:creationId xmlns:a16="http://schemas.microsoft.com/office/drawing/2014/main" id="{06F0C724-CEA1-AC83-2781-F53278FADADA}"/>
              </a:ext>
            </a:extLst>
          </p:cNvPr>
          <p:cNvSpPr/>
          <p:nvPr/>
        </p:nvSpPr>
        <p:spPr>
          <a:xfrm>
            <a:off x="6350182" y="3101079"/>
            <a:ext cx="2971948" cy="285007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USB2.0</a:t>
            </a:r>
          </a:p>
        </p:txBody>
      </p:sp>
      <p:sp>
        <p:nvSpPr>
          <p:cNvPr id="22" name="화살표: 왼쪽 21">
            <a:extLst>
              <a:ext uri="{FF2B5EF4-FFF2-40B4-BE49-F238E27FC236}">
                <a16:creationId xmlns:a16="http://schemas.microsoft.com/office/drawing/2014/main" id="{FC7FE6F3-47A8-BF04-D751-28B65025D075}"/>
              </a:ext>
            </a:extLst>
          </p:cNvPr>
          <p:cNvSpPr/>
          <p:nvPr/>
        </p:nvSpPr>
        <p:spPr>
          <a:xfrm>
            <a:off x="3129150" y="3774450"/>
            <a:ext cx="1656000" cy="285007"/>
          </a:xfrm>
          <a:prstGeom prst="leftArrow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USB3.0</a:t>
            </a:r>
          </a:p>
        </p:txBody>
      </p:sp>
      <p:sp>
        <p:nvSpPr>
          <p:cNvPr id="23" name="화살표: 위쪽 22">
            <a:extLst>
              <a:ext uri="{FF2B5EF4-FFF2-40B4-BE49-F238E27FC236}">
                <a16:creationId xmlns:a16="http://schemas.microsoft.com/office/drawing/2014/main" id="{7DC8C9C7-5A04-6A3D-EB35-C4B29569B6EC}"/>
              </a:ext>
            </a:extLst>
          </p:cNvPr>
          <p:cNvSpPr/>
          <p:nvPr/>
        </p:nvSpPr>
        <p:spPr>
          <a:xfrm rot="10800000">
            <a:off x="4598658" y="3840512"/>
            <a:ext cx="285008" cy="1368000"/>
          </a:xfrm>
          <a:prstGeom prst="upArrow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화살표: 왼쪽/오른쪽 23">
            <a:extLst>
              <a:ext uri="{FF2B5EF4-FFF2-40B4-BE49-F238E27FC236}">
                <a16:creationId xmlns:a16="http://schemas.microsoft.com/office/drawing/2014/main" id="{43D0D814-1262-7665-309C-B28ED85DD51D}"/>
              </a:ext>
            </a:extLst>
          </p:cNvPr>
          <p:cNvSpPr/>
          <p:nvPr/>
        </p:nvSpPr>
        <p:spPr>
          <a:xfrm>
            <a:off x="3111336" y="3089582"/>
            <a:ext cx="2016000" cy="285007"/>
          </a:xfrm>
          <a:prstGeom prst="left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USB2.0 DS</a:t>
            </a:r>
          </a:p>
        </p:txBody>
      </p: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2DF607E8-C91F-7246-D1B5-99D28A9FB303}"/>
              </a:ext>
            </a:extLst>
          </p:cNvPr>
          <p:cNvCxnSpPr>
            <a:stCxn id="8" idx="3"/>
          </p:cNvCxnSpPr>
          <p:nvPr/>
        </p:nvCxnSpPr>
        <p:spPr>
          <a:xfrm flipV="1">
            <a:off x="3285505" y="2414437"/>
            <a:ext cx="2452677" cy="1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AAD11619-AA7C-7DA3-52C2-638787AF5B22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5738182" y="2423490"/>
            <a:ext cx="0" cy="219969"/>
          </a:xfrm>
          <a:prstGeom prst="line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2DF52E63-656F-BCE7-B23C-370E70796DB1}"/>
              </a:ext>
            </a:extLst>
          </p:cNvPr>
          <p:cNvSpPr txBox="1"/>
          <p:nvPr/>
        </p:nvSpPr>
        <p:spPr>
          <a:xfrm>
            <a:off x="3630180" y="2045105"/>
            <a:ext cx="18576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Reset(</a:t>
            </a:r>
            <a:r>
              <a:rPr lang="en-US" b="1" dirty="0" err="1">
                <a:solidFill>
                  <a:srgbClr val="FF0000"/>
                </a:solidFill>
              </a:rPr>
              <a:t>HUB_RSTn</a:t>
            </a:r>
            <a:r>
              <a:rPr lang="en-US" b="1" dirty="0">
                <a:solidFill>
                  <a:srgbClr val="FF0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66487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029BF862-29CA-09D5-3001-C3320CFD01EA}"/>
              </a:ext>
            </a:extLst>
          </p:cNvPr>
          <p:cNvSpPr/>
          <p:nvPr/>
        </p:nvSpPr>
        <p:spPr>
          <a:xfrm>
            <a:off x="8916242" y="1781006"/>
            <a:ext cx="1224000" cy="122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USB2.0 Hub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669535EF-5905-5FCF-2217-D0F0158E50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144" y="1842993"/>
            <a:ext cx="3046049" cy="1100027"/>
          </a:xfrm>
          <a:prstGeom prst="rect">
            <a:avLst/>
          </a:prstGeom>
        </p:spPr>
      </p:pic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2DF607E8-C91F-7246-D1B5-99D28A9FB303}"/>
              </a:ext>
            </a:extLst>
          </p:cNvPr>
          <p:cNvCxnSpPr>
            <a:stCxn id="8" idx="3"/>
          </p:cNvCxnSpPr>
          <p:nvPr/>
        </p:nvCxnSpPr>
        <p:spPr>
          <a:xfrm flipV="1">
            <a:off x="4214193" y="2393006"/>
            <a:ext cx="2452677" cy="1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AAD11619-AA7C-7DA3-52C2-638787AF5B22}"/>
              </a:ext>
            </a:extLst>
          </p:cNvPr>
          <p:cNvCxnSpPr>
            <a:cxnSpLocks/>
          </p:cNvCxnSpPr>
          <p:nvPr/>
        </p:nvCxnSpPr>
        <p:spPr>
          <a:xfrm>
            <a:off x="7656580" y="2153966"/>
            <a:ext cx="0" cy="504000"/>
          </a:xfrm>
          <a:prstGeom prst="line">
            <a:avLst/>
          </a:prstGeom>
          <a:ln w="3175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2DF52E63-656F-BCE7-B23C-370E70796DB1}"/>
              </a:ext>
            </a:extLst>
          </p:cNvPr>
          <p:cNvSpPr txBox="1"/>
          <p:nvPr/>
        </p:nvSpPr>
        <p:spPr>
          <a:xfrm>
            <a:off x="4558868" y="2023674"/>
            <a:ext cx="18576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Reset(</a:t>
            </a:r>
            <a:r>
              <a:rPr lang="en-US" b="1" dirty="0" err="1">
                <a:solidFill>
                  <a:srgbClr val="FF0000"/>
                </a:solidFill>
              </a:rPr>
              <a:t>HUB_RSTn</a:t>
            </a:r>
            <a:r>
              <a:rPr lang="en-US" b="1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B2FB7E2A-B606-C4E4-1045-3AA6050E1F67}"/>
              </a:ext>
            </a:extLst>
          </p:cNvPr>
          <p:cNvSpPr/>
          <p:nvPr/>
        </p:nvSpPr>
        <p:spPr>
          <a:xfrm>
            <a:off x="6666870" y="2285999"/>
            <a:ext cx="593372" cy="221449"/>
          </a:xfrm>
          <a:prstGeom prst="rect">
            <a:avLst/>
          </a:prstGeom>
          <a:solidFill>
            <a:schemeClr val="accent1">
              <a:alpha val="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618B101-CC05-9858-502F-F6DE13209683}"/>
              </a:ext>
            </a:extLst>
          </p:cNvPr>
          <p:cNvSpPr/>
          <p:nvPr/>
        </p:nvSpPr>
        <p:spPr>
          <a:xfrm rot="5400000">
            <a:off x="7360633" y="2832296"/>
            <a:ext cx="593372" cy="221449"/>
          </a:xfrm>
          <a:prstGeom prst="rect">
            <a:avLst/>
          </a:prstGeom>
          <a:solidFill>
            <a:schemeClr val="accent1">
              <a:alpha val="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1546426-5D0B-DA7E-275E-375CC0ED52A7}"/>
              </a:ext>
            </a:extLst>
          </p:cNvPr>
          <p:cNvSpPr/>
          <p:nvPr/>
        </p:nvSpPr>
        <p:spPr>
          <a:xfrm rot="5400000">
            <a:off x="7360634" y="1732269"/>
            <a:ext cx="593372" cy="221449"/>
          </a:xfrm>
          <a:prstGeom prst="rect">
            <a:avLst/>
          </a:prstGeom>
          <a:solidFill>
            <a:schemeClr val="accent1">
              <a:alpha val="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2C14EB4D-A3DE-C710-9E7A-9D4324A0BC38}"/>
              </a:ext>
            </a:extLst>
          </p:cNvPr>
          <p:cNvCxnSpPr/>
          <p:nvPr/>
        </p:nvCxnSpPr>
        <p:spPr>
          <a:xfrm flipV="1">
            <a:off x="7260242" y="2393006"/>
            <a:ext cx="1656000" cy="1"/>
          </a:xfrm>
          <a:prstGeom prst="line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88A9317A-647F-0835-251F-09049533B6D4}"/>
              </a:ext>
            </a:extLst>
          </p:cNvPr>
          <p:cNvCxnSpPr/>
          <p:nvPr/>
        </p:nvCxnSpPr>
        <p:spPr>
          <a:xfrm>
            <a:off x="8022432" y="2771776"/>
            <a:ext cx="292894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CFD778B5-D6B7-001A-8F27-9AA3C0541163}"/>
              </a:ext>
            </a:extLst>
          </p:cNvPr>
          <p:cNvCxnSpPr/>
          <p:nvPr/>
        </p:nvCxnSpPr>
        <p:spPr>
          <a:xfrm>
            <a:off x="8022432" y="2943020"/>
            <a:ext cx="292894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959537DC-2039-3EFF-5E62-A0F8EA95B9C1}"/>
              </a:ext>
            </a:extLst>
          </p:cNvPr>
          <p:cNvCxnSpPr>
            <a:cxnSpLocks/>
          </p:cNvCxnSpPr>
          <p:nvPr/>
        </p:nvCxnSpPr>
        <p:spPr>
          <a:xfrm>
            <a:off x="8173311" y="2393006"/>
            <a:ext cx="0" cy="396000"/>
          </a:xfrm>
          <a:prstGeom prst="line">
            <a:avLst/>
          </a:prstGeom>
          <a:ln w="3175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7266DE3E-27E6-2E8F-A3C4-5792BEAF5EFA}"/>
              </a:ext>
            </a:extLst>
          </p:cNvPr>
          <p:cNvCxnSpPr>
            <a:cxnSpLocks/>
          </p:cNvCxnSpPr>
          <p:nvPr/>
        </p:nvCxnSpPr>
        <p:spPr>
          <a:xfrm>
            <a:off x="7642292" y="3239707"/>
            <a:ext cx="0" cy="396000"/>
          </a:xfrm>
          <a:prstGeom prst="line">
            <a:avLst/>
          </a:prstGeom>
          <a:ln w="3175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016E862E-BFA9-5FE0-5EB6-9146B86F5B9D}"/>
              </a:ext>
            </a:extLst>
          </p:cNvPr>
          <p:cNvCxnSpPr>
            <a:cxnSpLocks/>
          </p:cNvCxnSpPr>
          <p:nvPr/>
        </p:nvCxnSpPr>
        <p:spPr>
          <a:xfrm>
            <a:off x="7642292" y="1150307"/>
            <a:ext cx="0" cy="396000"/>
          </a:xfrm>
          <a:prstGeom prst="line">
            <a:avLst/>
          </a:prstGeom>
          <a:ln w="3175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23CF7160-7463-DD28-9F8C-0DCDA3648461}"/>
              </a:ext>
            </a:extLst>
          </p:cNvPr>
          <p:cNvCxnSpPr>
            <a:cxnSpLocks/>
          </p:cNvCxnSpPr>
          <p:nvPr/>
        </p:nvCxnSpPr>
        <p:spPr>
          <a:xfrm>
            <a:off x="8173311" y="2943020"/>
            <a:ext cx="0" cy="396000"/>
          </a:xfrm>
          <a:prstGeom prst="line">
            <a:avLst/>
          </a:prstGeom>
          <a:ln w="3175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이등변 삼각형 34">
            <a:extLst>
              <a:ext uri="{FF2B5EF4-FFF2-40B4-BE49-F238E27FC236}">
                <a16:creationId xmlns:a16="http://schemas.microsoft.com/office/drawing/2014/main" id="{91C932C4-F643-9903-3B8E-EE2DD80210C5}"/>
              </a:ext>
            </a:extLst>
          </p:cNvPr>
          <p:cNvSpPr/>
          <p:nvPr/>
        </p:nvSpPr>
        <p:spPr>
          <a:xfrm flipV="1">
            <a:off x="8016149" y="3339020"/>
            <a:ext cx="292891" cy="164765"/>
          </a:xfrm>
          <a:prstGeom prst="triangle">
            <a:avLst/>
          </a:prstGeom>
          <a:solidFill>
            <a:schemeClr val="accent1">
              <a:alpha val="0"/>
            </a:schemeClr>
          </a:solidFill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이등변 삼각형 35">
            <a:extLst>
              <a:ext uri="{FF2B5EF4-FFF2-40B4-BE49-F238E27FC236}">
                <a16:creationId xmlns:a16="http://schemas.microsoft.com/office/drawing/2014/main" id="{9B9E5B5F-A365-06A2-7338-B19EBDCD148E}"/>
              </a:ext>
            </a:extLst>
          </p:cNvPr>
          <p:cNvSpPr/>
          <p:nvPr/>
        </p:nvSpPr>
        <p:spPr>
          <a:xfrm flipV="1">
            <a:off x="7475153" y="3635707"/>
            <a:ext cx="292891" cy="164765"/>
          </a:xfrm>
          <a:prstGeom prst="triangle">
            <a:avLst/>
          </a:prstGeom>
          <a:solidFill>
            <a:schemeClr val="accent1">
              <a:alpha val="0"/>
            </a:schemeClr>
          </a:solidFill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CB97C049-62A3-D42B-0041-AE0F2E0CD8E6}"/>
              </a:ext>
            </a:extLst>
          </p:cNvPr>
          <p:cNvSpPr/>
          <p:nvPr/>
        </p:nvSpPr>
        <p:spPr>
          <a:xfrm>
            <a:off x="7551578" y="998876"/>
            <a:ext cx="181427" cy="168315"/>
          </a:xfrm>
          <a:prstGeom prst="ellipse">
            <a:avLst/>
          </a:prstGeom>
          <a:solidFill>
            <a:schemeClr val="accent1">
              <a:alpha val="0"/>
            </a:schemeClr>
          </a:solidFill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id="{AD2F2222-5478-1AB2-F14D-DE48B3622459}"/>
              </a:ext>
            </a:extLst>
          </p:cNvPr>
          <p:cNvSpPr/>
          <p:nvPr/>
        </p:nvSpPr>
        <p:spPr>
          <a:xfrm>
            <a:off x="7604419" y="2343081"/>
            <a:ext cx="100011" cy="9984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94B7113F-F710-CC49-1A79-8D9CFB5EC454}"/>
              </a:ext>
            </a:extLst>
          </p:cNvPr>
          <p:cNvSpPr/>
          <p:nvPr/>
        </p:nvSpPr>
        <p:spPr>
          <a:xfrm>
            <a:off x="8136395" y="2347734"/>
            <a:ext cx="100011" cy="9984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DF7250F-D139-00C7-8F05-7214E96DBDFD}"/>
              </a:ext>
            </a:extLst>
          </p:cNvPr>
          <p:cNvSpPr txBox="1"/>
          <p:nvPr/>
        </p:nvSpPr>
        <p:spPr>
          <a:xfrm>
            <a:off x="6572262" y="2483347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R3000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AF74450-310E-690A-D72E-47D85E6CCDDD}"/>
              </a:ext>
            </a:extLst>
          </p:cNvPr>
          <p:cNvSpPr txBox="1"/>
          <p:nvPr/>
        </p:nvSpPr>
        <p:spPr>
          <a:xfrm>
            <a:off x="7711234" y="1482048"/>
            <a:ext cx="7825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R3013</a:t>
            </a:r>
          </a:p>
          <a:p>
            <a:pPr algn="ctr"/>
            <a:r>
              <a:rPr lang="en-US" b="1" dirty="0">
                <a:solidFill>
                  <a:schemeClr val="accent1"/>
                </a:solidFill>
              </a:rPr>
              <a:t>NI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98AD02F-DAD1-707C-EE12-AC32294DD2FB}"/>
              </a:ext>
            </a:extLst>
          </p:cNvPr>
          <p:cNvSpPr txBox="1"/>
          <p:nvPr/>
        </p:nvSpPr>
        <p:spPr>
          <a:xfrm>
            <a:off x="6755067" y="2807562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R2999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94DFAD1-B9BB-8671-6E5F-C507FEE4DEE6}"/>
              </a:ext>
            </a:extLst>
          </p:cNvPr>
          <p:cNvSpPr txBox="1"/>
          <p:nvPr/>
        </p:nvSpPr>
        <p:spPr>
          <a:xfrm>
            <a:off x="8255414" y="2965880"/>
            <a:ext cx="7745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C1400</a:t>
            </a:r>
          </a:p>
          <a:p>
            <a:pPr algn="ctr"/>
            <a:r>
              <a:rPr lang="en-US" b="1" dirty="0">
                <a:solidFill>
                  <a:schemeClr val="accent1"/>
                </a:solidFill>
              </a:rPr>
              <a:t>NI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217778C-F0A6-8B0B-D252-A12A169A8A43}"/>
              </a:ext>
            </a:extLst>
          </p:cNvPr>
          <p:cNvSpPr txBox="1"/>
          <p:nvPr/>
        </p:nvSpPr>
        <p:spPr>
          <a:xfrm>
            <a:off x="7364811" y="691494"/>
            <a:ext cx="55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V33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4C7AACC-7C1E-1D01-9888-38C90BA2C5C2}"/>
              </a:ext>
            </a:extLst>
          </p:cNvPr>
          <p:cNvSpPr txBox="1"/>
          <p:nvPr/>
        </p:nvSpPr>
        <p:spPr>
          <a:xfrm>
            <a:off x="1410855" y="3590771"/>
            <a:ext cx="6595011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Current Design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rgbClr val="0000FF"/>
                </a:solidFill>
              </a:rPr>
              <a:t>R3000:</a:t>
            </a:r>
            <a:r>
              <a:rPr lang="ko-KR" altLang="en-US" b="1" dirty="0">
                <a:solidFill>
                  <a:srgbClr val="0000FF"/>
                </a:solidFill>
              </a:rPr>
              <a:t> </a:t>
            </a:r>
            <a:r>
              <a:rPr lang="en-US" altLang="ko-KR" b="1" dirty="0">
                <a:solidFill>
                  <a:srgbClr val="0000FF"/>
                </a:solidFill>
              </a:rPr>
              <a:t>0</a:t>
            </a:r>
            <a:r>
              <a:rPr lang="ko-KR" altLang="en-US" b="1" dirty="0">
                <a:solidFill>
                  <a:srgbClr val="0000FF"/>
                </a:solidFill>
              </a:rPr>
              <a:t> </a:t>
            </a:r>
            <a:r>
              <a:rPr lang="en-US" altLang="ko-KR" b="1" dirty="0">
                <a:solidFill>
                  <a:srgbClr val="0000FF"/>
                </a:solidFill>
              </a:rPr>
              <a:t>ohm,</a:t>
            </a:r>
            <a:r>
              <a:rPr lang="ko-KR" altLang="en-US" b="1" dirty="0">
                <a:solidFill>
                  <a:srgbClr val="0000FF"/>
                </a:solidFill>
              </a:rPr>
              <a:t> </a:t>
            </a:r>
            <a:r>
              <a:rPr lang="en-US" altLang="ko-KR" b="1" dirty="0">
                <a:solidFill>
                  <a:srgbClr val="0000FF"/>
                </a:solidFill>
              </a:rPr>
              <a:t>R3013:</a:t>
            </a:r>
            <a:r>
              <a:rPr lang="ko-KR" altLang="en-US" b="1" dirty="0">
                <a:solidFill>
                  <a:srgbClr val="0000FF"/>
                </a:solidFill>
              </a:rPr>
              <a:t> </a:t>
            </a:r>
            <a:r>
              <a:rPr lang="en-US" altLang="ko-KR" b="1" dirty="0">
                <a:solidFill>
                  <a:srgbClr val="0000FF"/>
                </a:solidFill>
              </a:rPr>
              <a:t>NI,</a:t>
            </a:r>
            <a:r>
              <a:rPr lang="ko-KR" altLang="en-US" b="1" dirty="0">
                <a:solidFill>
                  <a:srgbClr val="0000FF"/>
                </a:solidFill>
              </a:rPr>
              <a:t> </a:t>
            </a:r>
            <a:r>
              <a:rPr lang="en-US" altLang="ko-KR" b="1" dirty="0">
                <a:solidFill>
                  <a:srgbClr val="0000FF"/>
                </a:solidFill>
              </a:rPr>
              <a:t>R2999:</a:t>
            </a:r>
            <a:r>
              <a:rPr lang="ko-KR" altLang="en-US" b="1" dirty="0">
                <a:solidFill>
                  <a:srgbClr val="0000FF"/>
                </a:solidFill>
              </a:rPr>
              <a:t> </a:t>
            </a:r>
            <a:r>
              <a:rPr lang="en-US" altLang="ko-KR" b="1" dirty="0">
                <a:solidFill>
                  <a:srgbClr val="0000FF"/>
                </a:solidFill>
              </a:rPr>
              <a:t>4.7K</a:t>
            </a:r>
            <a:r>
              <a:rPr lang="ko-KR" altLang="en-US" b="1" dirty="0">
                <a:solidFill>
                  <a:srgbClr val="0000FF"/>
                </a:solidFill>
              </a:rPr>
              <a:t> </a:t>
            </a:r>
            <a:r>
              <a:rPr lang="en-US" altLang="ko-KR" b="1" dirty="0">
                <a:solidFill>
                  <a:srgbClr val="0000FF"/>
                </a:solidFill>
              </a:rPr>
              <a:t>ohm, C1400: NI</a:t>
            </a:r>
          </a:p>
          <a:p>
            <a:pPr marL="285750" indent="-285750">
              <a:buFontTx/>
              <a:buChar char="-"/>
            </a:pPr>
            <a:endParaRPr lang="en-US" b="1" dirty="0">
              <a:solidFill>
                <a:srgbClr val="0000FF"/>
              </a:solidFill>
            </a:endParaRPr>
          </a:p>
          <a:p>
            <a:r>
              <a:rPr lang="en-US" b="1" dirty="0">
                <a:solidFill>
                  <a:srgbClr val="0000FF"/>
                </a:solidFill>
              </a:rPr>
              <a:t>Question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rgbClr val="0000FF"/>
                </a:solidFill>
              </a:rPr>
              <a:t>When SoC control reset signal for USB2.0 Hub during operation?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rgbClr val="0000FF"/>
                </a:solidFill>
              </a:rPr>
              <a:t>If no(USB Hub always reset at power on),</a:t>
            </a:r>
          </a:p>
          <a:p>
            <a:r>
              <a:rPr lang="en-US" b="1" dirty="0">
                <a:solidFill>
                  <a:srgbClr val="0000FF"/>
                </a:solidFill>
              </a:rPr>
              <a:t>      we want to change below status</a:t>
            </a:r>
          </a:p>
          <a:p>
            <a:r>
              <a:rPr lang="en-US" b="1" dirty="0">
                <a:solidFill>
                  <a:srgbClr val="0000FF"/>
                </a:solidFill>
              </a:rPr>
              <a:t>     </a:t>
            </a:r>
            <a:r>
              <a:rPr lang="pt-BR" b="1" u="sng" dirty="0">
                <a:solidFill>
                  <a:srgbClr val="FF0000"/>
                </a:solidFill>
              </a:rPr>
              <a:t>R3000: NI, R3013: 10K ohm, R2999: NI, C1400: NI</a:t>
            </a:r>
          </a:p>
          <a:p>
            <a:endParaRPr lang="en-US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0786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113</Words>
  <Application>Microsoft Office PowerPoint</Application>
  <PresentationFormat>와이드스크린</PresentationFormat>
  <Paragraphs>48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 성영</dc:creator>
  <cp:lastModifiedBy>김 성영</cp:lastModifiedBy>
  <cp:revision>1</cp:revision>
  <dcterms:created xsi:type="dcterms:W3CDTF">2022-12-21T01:12:41Z</dcterms:created>
  <dcterms:modified xsi:type="dcterms:W3CDTF">2022-12-21T01:25:51Z</dcterms:modified>
</cp:coreProperties>
</file>